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57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4A0949F6-DAFF-4FAF-8417-81539526414A}">
          <p14:sldIdLst>
            <p14:sldId id="256"/>
            <p14:sldId id="262"/>
            <p14:sldId id="257"/>
            <p14:sldId id="258"/>
            <p14:sldId id="260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5F442-2F53-44A6-B590-9FA11C1543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CucONNECT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9A8528-C038-4950-9F16-9CFD3889F2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Project by: Team 41</a:t>
            </a:r>
          </a:p>
          <a:p>
            <a:r>
              <a:rPr lang="en-US" dirty="0" err="1"/>
              <a:t>Jayakrishnan</a:t>
            </a:r>
            <a:r>
              <a:rPr lang="en-US" dirty="0"/>
              <a:t> HJ</a:t>
            </a:r>
          </a:p>
          <a:p>
            <a:r>
              <a:rPr lang="en-US" dirty="0"/>
              <a:t>Richard Noronha</a:t>
            </a:r>
          </a:p>
        </p:txBody>
      </p:sp>
    </p:spTree>
    <p:extLst>
      <p:ext uri="{BB962C8B-B14F-4D97-AF65-F5344CB8AC3E}">
        <p14:creationId xmlns:p14="http://schemas.microsoft.com/office/powerpoint/2010/main" val="3183500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3E811-27CE-46DB-951B-58F1B9D94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34627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09A4E-E5C7-45B7-9B08-DF4BBD882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09204"/>
            <a:ext cx="9601200" cy="4358196"/>
          </a:xfrm>
        </p:spPr>
        <p:txBody>
          <a:bodyPr>
            <a:normAutofit/>
          </a:bodyPr>
          <a:lstStyle/>
          <a:p>
            <a:r>
              <a:rPr lang="en-US" sz="2400" dirty="0" err="1"/>
              <a:t>CUConnect</a:t>
            </a:r>
            <a:r>
              <a:rPr lang="en-US" sz="2400" dirty="0"/>
              <a:t> is an online portal for CU students and past pupils to connect with each other</a:t>
            </a:r>
          </a:p>
          <a:p>
            <a:endParaRPr lang="en-US" sz="2400" dirty="0"/>
          </a:p>
          <a:p>
            <a:r>
              <a:rPr lang="en-US" sz="2400" dirty="0"/>
              <a:t>In this portal, the users can connect, share content, and add each other as friends</a:t>
            </a:r>
          </a:p>
          <a:p>
            <a:endParaRPr lang="en-US" sz="2400" dirty="0"/>
          </a:p>
          <a:p>
            <a:r>
              <a:rPr lang="en-US" sz="2400" dirty="0"/>
              <a:t>Implemented Strategy and MVC</a:t>
            </a:r>
          </a:p>
        </p:txBody>
      </p:sp>
    </p:spTree>
    <p:extLst>
      <p:ext uri="{BB962C8B-B14F-4D97-AF65-F5344CB8AC3E}">
        <p14:creationId xmlns:p14="http://schemas.microsoft.com/office/powerpoint/2010/main" val="1975314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oup41-HJ,Richard">
            <a:hlinkClick r:id="" action="ppaction://media"/>
            <a:extLst>
              <a:ext uri="{FF2B5EF4-FFF2-40B4-BE49-F238E27FC236}">
                <a16:creationId xmlns:a16="http://schemas.microsoft.com/office/drawing/2014/main" id="{6694FA4A-0B43-4DFF-B8DF-76E9B714037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4587" y="221941"/>
            <a:ext cx="10827712" cy="6090081"/>
          </a:xfrm>
        </p:spPr>
      </p:pic>
    </p:spTree>
    <p:extLst>
      <p:ext uri="{BB962C8B-B14F-4D97-AF65-F5344CB8AC3E}">
        <p14:creationId xmlns:p14="http://schemas.microsoft.com/office/powerpoint/2010/main" val="251162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CA357-AA5C-43EB-930A-6851DC9BE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28650"/>
          </a:xfrm>
        </p:spPr>
        <p:txBody>
          <a:bodyPr>
            <a:normAutofit fontScale="90000"/>
          </a:bodyPr>
          <a:lstStyle/>
          <a:p>
            <a:r>
              <a:rPr lang="en-US" dirty="0"/>
              <a:t>Strategy Design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971B37-D4C6-4CCB-8EA8-F0DAF8F1E4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419225"/>
            <a:ext cx="9601200" cy="403276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B24958-4DB1-4AFA-8D62-A7C271BB1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675" y="5556762"/>
            <a:ext cx="10096500" cy="295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4C5335-10B4-4960-8196-134B5E647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325" y="4500562"/>
            <a:ext cx="5200650" cy="809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EDC01F-5A66-49FE-A66E-8DB664670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4289938"/>
            <a:ext cx="3170250" cy="116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866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B773F-7468-45EF-B692-829F47E1D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76275"/>
          </a:xfrm>
        </p:spPr>
        <p:txBody>
          <a:bodyPr>
            <a:normAutofit fontScale="90000"/>
          </a:bodyPr>
          <a:lstStyle/>
          <a:p>
            <a:r>
              <a:rPr lang="en-US" dirty="0"/>
              <a:t>Composite Design Pattern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832AC1-70AE-4BA2-BF8C-7BAF028D1E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1338" y="1438183"/>
            <a:ext cx="4874838" cy="442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27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4C35E-0226-4FBA-9EAB-3097995DC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0138"/>
          </a:xfrm>
        </p:spPr>
        <p:txBody>
          <a:bodyPr/>
          <a:lstStyle/>
          <a:p>
            <a:r>
              <a:rPr lang="en-US" dirty="0"/>
              <a:t>MVC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FDDF0F-CC00-4BE8-8DB6-BAD910448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9295"/>
          <a:stretch/>
        </p:blipFill>
        <p:spPr>
          <a:xfrm>
            <a:off x="1929769" y="1819722"/>
            <a:ext cx="8484861" cy="3560145"/>
          </a:xfrm>
        </p:spPr>
      </p:pic>
    </p:spTree>
    <p:extLst>
      <p:ext uri="{BB962C8B-B14F-4D97-AF65-F5344CB8AC3E}">
        <p14:creationId xmlns:p14="http://schemas.microsoft.com/office/powerpoint/2010/main" val="347011480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49</TotalTime>
  <Words>55</Words>
  <Application>Microsoft Office PowerPoint</Application>
  <PresentationFormat>Widescreen</PresentationFormat>
  <Paragraphs>13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8" baseType="lpstr">
      <vt:lpstr>Franklin Gothic Book</vt:lpstr>
      <vt:lpstr>Crop</vt:lpstr>
      <vt:lpstr>CucONNECT</vt:lpstr>
      <vt:lpstr>Summary</vt:lpstr>
      <vt:lpstr>PowerPoint Presentation</vt:lpstr>
      <vt:lpstr>Strategy Design</vt:lpstr>
      <vt:lpstr>Composite Design Pattern</vt:lpstr>
      <vt:lpstr>MVC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CucONNECT</dc:title>
  <dc:creator>Richard Noronha</dc:creator>
  <cp:lastModifiedBy>Richard Noronha</cp:lastModifiedBy>
  <cp:revision>6</cp:revision>
  <dcterms:created xsi:type="dcterms:W3CDTF">2018-04-27T16:07:34Z</dcterms:created>
  <dcterms:modified xsi:type="dcterms:W3CDTF">2018-04-27T17:26:29Z</dcterms:modified>
</cp:coreProperties>
</file>